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hongkiat.com/blog/dom-manipulation-javascript-methods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istory Of Javascrip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 Of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ow Browser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Browsers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rowser’s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Browser’s components</a:t>
            </a:r>
          </a:p>
        </p:txBody>
      </p:sp>
      <p:sp>
        <p:nvSpPr>
          <p:cNvPr id="140" name="DOM Interpreter (HTML Interpret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 Interpreter (HTML Interpreter)</a:t>
            </a:r>
          </a:p>
          <a:p>
            <a:pPr/>
            <a:r>
              <a:t>CSS Interpreter</a:t>
            </a:r>
          </a:p>
          <a:p>
            <a:pPr/>
            <a:r>
              <a:t>Javascript Interpreter (Javascript Engine)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9-04-26 at 12.04.39 AM.png" descr="Screen Shot 2019-04-26 at 12.04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1977"/>
            <a:ext cx="13004800" cy="7889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9-04-26 at 12.05.01 AM.png" descr="Screen Shot 2019-04-26 at 12.05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63694"/>
            <a:ext cx="13004800" cy="7626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19-04-26 at 12.05.20 AM.png" descr="Screen Shot 2019-04-26 at 12.05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9556"/>
            <a:ext cx="13004800" cy="8034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Javascript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4-26 at 12.10.35 AM.png" descr="Screen Shot 2019-04-26 at 12.1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85287"/>
            <a:ext cx="13004800" cy="7783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9-04-26 at 12.11.16 AM.png" descr="Screen Shot 2019-04-26 at 12.11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1294"/>
            <a:ext cx="13004800" cy="7691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9-04-26 at 12.39.54 AM.png" descr="Screen Shot 2019-04-26 at 12.39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5183"/>
            <a:ext cx="13004800" cy="712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9-04-26 at 12.16.53 AM.png" descr="Screen Shot 2019-04-26 at 12.16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04464"/>
            <a:ext cx="13004800" cy="7144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9-04-25 at 11.59.28 PM.png" descr="Screen Shot 2019-04-25 at 11.59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3782"/>
            <a:ext cx="13004800" cy="738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9-04-26 at 12.17.28 AM.png" descr="Screen Shot 2019-04-26 at 12.17.2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80916"/>
            <a:ext cx="13004800" cy="7191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9-04-26 at 12.17.42 AM.png" descr="Screen Shot 2019-04-26 at 12.17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5961"/>
            <a:ext cx="13004800" cy="7121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mplete 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Complete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9-04-26 at 12.18.12 AM.png" descr="Screen Shot 2019-04-26 at 12.18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81901"/>
            <a:ext cx="13004800" cy="7189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19-04-26 at 12.18.49 AM.png" descr="Screen Shot 2019-04-26 at 12.18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12009"/>
            <a:ext cx="13004800" cy="7129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9-04-26 at 12.20.04 AM.png" descr="Screen Shot 2019-04-26 at 12.20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4338"/>
            <a:ext cx="13004800" cy="7284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9-04-26 at 12.21.04 AM.png" descr="Screen Shot 2019-04-26 at 12.21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4069"/>
            <a:ext cx="13004800" cy="7265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OM Manipu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 Manipulation</a:t>
            </a:r>
          </a:p>
        </p:txBody>
      </p:sp>
      <p:sp>
        <p:nvSpPr>
          <p:cNvPr id="173" name="Click he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Click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reen Shot 2019-04-25 at 11.59.57 PM.png" descr="Screen Shot 2019-04-25 at 11.59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1870"/>
            <a:ext cx="13004800" cy="7249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19-04-26 at 12.00.40 AM.png" descr="Screen Shot 2019-04-26 at 12.00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7102"/>
            <a:ext cx="13004800" cy="725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9-04-26 at 12.01.01 AM.png" descr="Screen Shot 2019-04-26 at 12.01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1693"/>
            <a:ext cx="13004800" cy="7310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2019-04-26 at 12.01.37 AM.png" descr="Screen Shot 2019-04-26 at 12.01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9224"/>
            <a:ext cx="13004800" cy="7075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9-04-26 at 12.01.50 AM.png" descr="Screen Shot 2019-04-26 at 12.01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9622"/>
            <a:ext cx="13004800" cy="7754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9-04-26 at 12.02.06 AM.png" descr="Screen Shot 2019-04-26 at 12.02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3733"/>
            <a:ext cx="13004800" cy="7586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 Shot 2019-04-26 at 12.02.52 AM.png" descr="Screen Shot 2019-04-26 at 12.02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57449"/>
            <a:ext cx="13004800" cy="723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